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9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0A6F6-A6DD-4913-B73C-13D6FEB06C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1FFBE-8860-423E-95E5-2602346036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388E9-384F-4116-BEEC-B8DE26CB21B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F8A36-F0D6-421D-B5B0-CA770C10FA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5D248-A52E-4FE2-860D-713F6838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51669-17C1-4807-87D0-0209F1C3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30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8F4DA-83F7-466D-A2CE-5BA0AA9298C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99E-D2FE-4D50-9C01-9D4A9919F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2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4FC3-A638-42BA-9773-A9DDDCB03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91" y="2594716"/>
            <a:ext cx="5588082" cy="10612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o-RO" dirty="0"/>
              <a:t>Titlul cursului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F4F257-E62A-46CA-BF04-E858AADD47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54218" y="6449421"/>
            <a:ext cx="144016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100" b="0" i="1" kern="1200" dirty="0" err="1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Pentru</a:t>
            </a:r>
            <a:r>
              <a:rPr lang="en-US" sz="1100" b="0" i="1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100" b="0" i="1" kern="1200" dirty="0" err="1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</a:t>
            </a:r>
            <a:r>
              <a:rPr lang="en-US" sz="1100" b="0" i="1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intern</a:t>
            </a:r>
          </a:p>
          <a:p>
            <a:endParaRPr lang="ro-RO" altLang="en-US" sz="12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9A857A5-4697-4B87-87C4-AC8D256406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35412" y="6497960"/>
            <a:ext cx="350453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Este interzis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copierea 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distribuirea neautorizat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 acestui material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ro-RO" altLang="en-US" sz="700" dirty="0"/>
          </a:p>
        </p:txBody>
      </p:sp>
    </p:spTree>
    <p:extLst>
      <p:ext uri="{BB962C8B-B14F-4D97-AF65-F5344CB8AC3E}">
        <p14:creationId xmlns:p14="http://schemas.microsoft.com/office/powerpoint/2010/main" val="103413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F0FFB8-4ECD-4A6B-B3EF-AF81E581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4104" y="649881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DBF7B18-0A3B-4E54-A486-F675601FBA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08BC003-A93E-4CC3-BABA-7FE1B54F2F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89688" y="6540373"/>
            <a:ext cx="350453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Este interzis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copierea 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distribuirea neautorizat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 acestui material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ro-RO" altLang="en-US" sz="700" dirty="0"/>
          </a:p>
        </p:txBody>
      </p:sp>
    </p:spTree>
    <p:extLst>
      <p:ext uri="{BB962C8B-B14F-4D97-AF65-F5344CB8AC3E}">
        <p14:creationId xmlns:p14="http://schemas.microsoft.com/office/powerpoint/2010/main" val="56245880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91" y="136524"/>
            <a:ext cx="5588082" cy="1061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20883A-3FD6-47B6-A9AA-CBD410B1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4104" y="649881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DBF7B18-0A3B-4E54-A486-F675601FBA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7E216FC-B3F0-4F3D-A8A2-D6AE6B51C5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89688" y="6540373"/>
            <a:ext cx="350453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Este interzis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copierea 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distribuirea neautorizat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 acestui material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ro-RO" altLang="en-US" sz="700" dirty="0"/>
          </a:p>
        </p:txBody>
      </p:sp>
    </p:spTree>
    <p:extLst>
      <p:ext uri="{BB962C8B-B14F-4D97-AF65-F5344CB8AC3E}">
        <p14:creationId xmlns:p14="http://schemas.microsoft.com/office/powerpoint/2010/main" val="209216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3A66D0-29E2-40D1-BD50-AC15483D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4104" y="649881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DBF7B18-0A3B-4E54-A486-F675601FBA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56D79F8-3CF8-4003-BE52-84A593E8FF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89688" y="6540373"/>
            <a:ext cx="350453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Este interzis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copierea 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distribuirea neautorizat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it-IT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 acestui material</a:t>
            </a:r>
            <a:r>
              <a:rPr lang="ro-RO" sz="800" b="0" i="0" kern="1200" dirty="0">
                <a:solidFill>
                  <a:srgbClr val="5476B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ro-RO" altLang="en-US" sz="700" dirty="0"/>
          </a:p>
        </p:txBody>
      </p:sp>
    </p:spTree>
    <p:extLst>
      <p:ext uri="{BB962C8B-B14F-4D97-AF65-F5344CB8AC3E}">
        <p14:creationId xmlns:p14="http://schemas.microsoft.com/office/powerpoint/2010/main" val="21540669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591" y="136524"/>
            <a:ext cx="5588082" cy="1061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91" y="2200245"/>
            <a:ext cx="5588082" cy="3483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938F6-01BE-4980-9104-79FF293E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626DAE9-00B0-4B9F-8C9A-EACD1FC6BE3F}"/>
              </a:ext>
            </a:extLst>
          </p:cNvPr>
          <p:cNvSpPr txBox="1">
            <a:spLocks/>
          </p:cNvSpPr>
          <p:nvPr/>
        </p:nvSpPr>
        <p:spPr>
          <a:xfrm>
            <a:off x="223776" y="623413"/>
            <a:ext cx="5588082" cy="1061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AF1481-8CFF-4336-9EEF-98B0B9E1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656"/>
            <a:ext cx="37444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altLang="en-US" sz="2400" dirty="0" err="1"/>
              <a:t>Facultatea</a:t>
            </a:r>
            <a:endParaRPr lang="ro-RO" altLang="en-US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7DEC4C0-B6EF-485E-B70C-9073860C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25144"/>
            <a:ext cx="77768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chemeClr val="bg1"/>
                </a:solidFill>
              </a:rPr>
              <a:t>Disciplina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anul</a:t>
            </a:r>
            <a:r>
              <a:rPr lang="en-US" altLang="en-US" sz="2400" dirty="0">
                <a:solidFill>
                  <a:schemeClr val="bg1"/>
                </a:solidFill>
              </a:rPr>
              <a:t> de </a:t>
            </a:r>
            <a:r>
              <a:rPr lang="en-US" altLang="en-US" sz="2400" dirty="0" err="1">
                <a:solidFill>
                  <a:schemeClr val="bg1"/>
                </a:solidFill>
              </a:rPr>
              <a:t>studiu</a:t>
            </a:r>
            <a:endParaRPr lang="ro-RO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0D2D7CA-9911-410B-9B11-3556681B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661248"/>
            <a:ext cx="37444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476B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Titular curs</a:t>
            </a:r>
            <a:endParaRPr lang="ro-RO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016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706639-F4E7-466A-8AFA-76305C12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91" y="136524"/>
            <a:ext cx="8605528" cy="10612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29DAF-C173-43C3-A78B-6FEAA338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90" y="2200245"/>
            <a:ext cx="8706469" cy="34838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0E163F-8F13-4047-8DD1-D4654740C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8E7A98-42ED-4FC0-AE81-6D2091826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 cursuri" id="{F9BB0263-D855-4A74-883A-57C6F3E6A6CA}" vid="{8A4CECD9-D64E-45E6-9E34-CFA937C2A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8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 morariu</dc:creator>
  <cp:lastModifiedBy>lucian morariu</cp:lastModifiedBy>
  <cp:revision>7</cp:revision>
  <dcterms:created xsi:type="dcterms:W3CDTF">2020-03-21T07:26:51Z</dcterms:created>
  <dcterms:modified xsi:type="dcterms:W3CDTF">2020-03-21T08:59:18Z</dcterms:modified>
</cp:coreProperties>
</file>